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7" r:id="rId5"/>
    <p:sldId id="269" r:id="rId6"/>
    <p:sldId id="259" r:id="rId7"/>
    <p:sldId id="266" r:id="rId8"/>
    <p:sldId id="263" r:id="rId9"/>
    <p:sldId id="261" r:id="rId10"/>
    <p:sldId id="260" r:id="rId11"/>
    <p:sldId id="268" r:id="rId12"/>
    <p:sldId id="262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E574-2386-ED20-523E-67A1BC7D4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7B7B5-9CE1-E554-9599-D2C4F7C11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F3ED4-FB8F-09A6-1C88-C2DF9A37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30A37-A3B1-9A9A-40C3-12D7B849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0A304-6AB1-D4E5-2DBC-ED47E6AA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11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6E94-9113-6F5A-E19F-B1D9E948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09642-9776-4C99-BD0B-E509D2D55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F322-D66F-61EA-6D96-60B102AC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63A2-6FD4-B8C2-23E8-34246FD5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88173-C880-4293-E1AF-45CE4FF1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8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7826F-90D4-9180-5EF4-FA47234D4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42652-CC23-34A8-75D5-28C6C8AF5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901A8-5609-9A9A-ABC8-6D19FF1F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888A-8A8B-AD90-EA6E-164602E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54E-454B-BE80-5F70-5E0B572E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43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EC1C-71D8-ADF7-637B-77CDF06A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2B05-B202-A201-FAB1-61DDBB9A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3E173-E169-05A8-023D-F69D8E26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640BA-A273-1592-D837-1C1A8C76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756E0-C275-FD66-AF4B-8EC8E538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3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0855-F226-AF4C-267B-78AF0AFB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38425-0F1D-5A14-AF85-3042E2A46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89B9C-595F-342C-2A1B-F8EB177F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CA818-5748-17EB-2AA9-A6BCEE4E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41117-D7F4-1C8F-F99A-FC7CB59F3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75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9C92-B539-660A-2220-94312D64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2492-ACD5-F69B-586C-824636A96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9EE8-63A3-1A0E-BBDD-EB7F9BA93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C4381-1EE8-ED9B-6893-8A5A331C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4524F-4FD6-559D-0307-7D1C373B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9AF37-BB38-7889-DFCF-EE18E365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57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EF25-D4B6-B7CE-E59D-640EC72B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F2242-09C8-5355-F355-D3C70303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5DEBD-3A50-3CA5-66F4-B571ECE75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B5D4-8838-A7B1-5346-1903FDBAA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C4CB9C-4FBE-6E3B-09CB-C9568A7AA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5CB1-3F6D-1BD5-AD6A-B000E54AB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427CC-2CCD-7647-5CB5-353DA1CB0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C2B4D-7BF1-3C7B-8B58-CA51315F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0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A7B6-F8F4-5FFD-810D-C93802A5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196DC-A820-1285-CA6D-1C952D76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C271C-2FF3-8848-B492-5A26969A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5E62-8888-5E88-49A0-E38FC9A2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47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8A875-1B96-3BA0-E692-801F4D80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A4CAA-AF88-6FC7-FF6F-421F85D5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96114-8D2F-C0C9-9AD9-6368A7A8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49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993D-EB18-0DAA-F0F1-7268FD33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4EFB6-6CDF-D2B2-B0C8-DF748162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E9C52-E7A0-4C1A-8977-DE7A3EA1E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21BCF-8B51-0710-830D-500C7FE4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60F8D-594F-FD52-FAD4-1851A548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36098-5C3A-657D-FB3E-E74DF54FD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81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DDF9-6DAA-9BC5-38E8-6FDBD757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27A0F-5926-2F46-4375-C06EAB1EF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37EB0-862B-4A5D-A66D-6BDA8036B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A1993-98C6-4859-A6D7-DD7A2DFA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30D6E-E1E9-49F5-6FA5-671D1F4D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DA32-A0F1-60D2-A412-561F718C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BF5E7-1032-7594-4E36-E51F589C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CAC0A-BC05-9AEF-BAB6-F7869E08A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42F0D-54FE-B909-08B9-9BE5A2B9F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1B85-4A70-80C5-BE5F-8538C50AA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59E46-5286-85FB-AB69-869091881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75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C058-4AA2-84BE-1860-FAE319B4F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279" y="2406769"/>
            <a:ext cx="6501442" cy="921109"/>
          </a:xfrm>
        </p:spPr>
        <p:txBody>
          <a:bodyPr/>
          <a:lstStyle/>
          <a:p>
            <a:r>
              <a:rPr lang="en-GB" dirty="0"/>
              <a:t>Project Week 5</a:t>
            </a:r>
          </a:p>
        </p:txBody>
      </p:sp>
    </p:spTree>
    <p:extLst>
      <p:ext uri="{BB962C8B-B14F-4D97-AF65-F5344CB8AC3E}">
        <p14:creationId xmlns:p14="http://schemas.microsoft.com/office/powerpoint/2010/main" val="304049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BFCD05-46BB-3079-1E32-B26E037A8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0"/>
          <a:stretch/>
        </p:blipFill>
        <p:spPr>
          <a:xfrm>
            <a:off x="314864" y="779612"/>
            <a:ext cx="11562272" cy="4663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5E3C38-E673-476E-7F69-935B81142BD1}"/>
              </a:ext>
            </a:extLst>
          </p:cNvPr>
          <p:cNvSpPr txBox="1"/>
          <p:nvPr/>
        </p:nvSpPr>
        <p:spPr>
          <a:xfrm>
            <a:off x="2355011" y="189781"/>
            <a:ext cx="644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Assigning values to individual inputs for all tables</a:t>
            </a:r>
          </a:p>
        </p:txBody>
      </p:sp>
    </p:spTree>
    <p:extLst>
      <p:ext uri="{BB962C8B-B14F-4D97-AF65-F5344CB8AC3E}">
        <p14:creationId xmlns:p14="http://schemas.microsoft.com/office/powerpoint/2010/main" val="140015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AE635-93DA-DE68-9FF2-B602DDA01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4"/>
          <a:stretch/>
        </p:blipFill>
        <p:spPr>
          <a:xfrm>
            <a:off x="953219" y="900382"/>
            <a:ext cx="10285562" cy="4174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9111E1-8E51-B54D-96CD-02B12563D534}"/>
              </a:ext>
            </a:extLst>
          </p:cNvPr>
          <p:cNvSpPr txBox="1"/>
          <p:nvPr/>
        </p:nvSpPr>
        <p:spPr>
          <a:xfrm>
            <a:off x="2544792" y="345057"/>
            <a:ext cx="562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model of assigned values in MySQL</a:t>
            </a:r>
          </a:p>
        </p:txBody>
      </p:sp>
    </p:spTree>
    <p:extLst>
      <p:ext uri="{BB962C8B-B14F-4D97-AF65-F5344CB8AC3E}">
        <p14:creationId xmlns:p14="http://schemas.microsoft.com/office/powerpoint/2010/main" val="70080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2A48E-1D30-E32D-709C-2F9ADB3FC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6"/>
          <a:stretch/>
        </p:blipFill>
        <p:spPr>
          <a:xfrm>
            <a:off x="879894" y="1150548"/>
            <a:ext cx="10596113" cy="4016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C4F4FB-D8F8-C1CD-5868-105C3E68FC66}"/>
              </a:ext>
            </a:extLst>
          </p:cNvPr>
          <p:cNvSpPr txBox="1"/>
          <p:nvPr/>
        </p:nvSpPr>
        <p:spPr>
          <a:xfrm>
            <a:off x="2760453" y="379562"/>
            <a:ext cx="61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Inserting MySQL values into Eclipse</a:t>
            </a:r>
          </a:p>
        </p:txBody>
      </p:sp>
    </p:spTree>
    <p:extLst>
      <p:ext uri="{BB962C8B-B14F-4D97-AF65-F5344CB8AC3E}">
        <p14:creationId xmlns:p14="http://schemas.microsoft.com/office/powerpoint/2010/main" val="3137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005A96-C04A-2BD6-4816-16E7FDBE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5" y="883130"/>
            <a:ext cx="11627129" cy="4905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5DC4AE-1084-34BC-9B3B-E617430891F9}"/>
              </a:ext>
            </a:extLst>
          </p:cNvPr>
          <p:cNvSpPr txBox="1"/>
          <p:nvPr/>
        </p:nvSpPr>
        <p:spPr>
          <a:xfrm>
            <a:off x="1147313" y="181155"/>
            <a:ext cx="791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Creating class, DAO’s and Controllers for all classes within Eclipse</a:t>
            </a:r>
          </a:p>
        </p:txBody>
      </p:sp>
    </p:spTree>
    <p:extLst>
      <p:ext uri="{BB962C8B-B14F-4D97-AF65-F5344CB8AC3E}">
        <p14:creationId xmlns:p14="http://schemas.microsoft.com/office/powerpoint/2010/main" val="300513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1922B-1294-CA32-AC88-613BF66E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79B98D-BF38-CAD5-A6E6-E9842C0F8E81}"/>
              </a:ext>
            </a:extLst>
          </p:cNvPr>
          <p:cNvSpPr txBox="1"/>
          <p:nvPr/>
        </p:nvSpPr>
        <p:spPr>
          <a:xfrm>
            <a:off x="1742536" y="112143"/>
            <a:ext cx="673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165209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81137-6CD8-EE74-3339-DCDC5115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" y="1142932"/>
            <a:ext cx="10837653" cy="45721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4A76C8-ACD0-2B7C-C551-E42AA5F5BF1B}"/>
              </a:ext>
            </a:extLst>
          </p:cNvPr>
          <p:cNvSpPr txBox="1"/>
          <p:nvPr/>
        </p:nvSpPr>
        <p:spPr>
          <a:xfrm>
            <a:off x="3286664" y="405442"/>
            <a:ext cx="380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295608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C5F3D-0BDC-7CB8-6DB8-E4B89000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96" y="857250"/>
            <a:ext cx="11872503" cy="5008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857D6-4F62-D96A-145B-EC663FD85B00}"/>
              </a:ext>
            </a:extLst>
          </p:cNvPr>
          <p:cNvSpPr txBox="1"/>
          <p:nvPr/>
        </p:nvSpPr>
        <p:spPr>
          <a:xfrm>
            <a:off x="2725947" y="258792"/>
            <a:ext cx="468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Showing the working database in an example</a:t>
            </a:r>
          </a:p>
        </p:txBody>
      </p:sp>
    </p:spTree>
    <p:extLst>
      <p:ext uri="{BB962C8B-B14F-4D97-AF65-F5344CB8AC3E}">
        <p14:creationId xmlns:p14="http://schemas.microsoft.com/office/powerpoint/2010/main" val="91525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A0708-04A5-9D67-AAF6-763FC6725615}"/>
              </a:ext>
            </a:extLst>
          </p:cNvPr>
          <p:cNvSpPr txBox="1"/>
          <p:nvPr/>
        </p:nvSpPr>
        <p:spPr>
          <a:xfrm>
            <a:off x="1837426" y="276045"/>
            <a:ext cx="703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GitHub to store all documentation in a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A8B15-EF3D-3F03-DCB6-9123B5A74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9" t="7753" r="-5629" b="-609"/>
          <a:stretch/>
        </p:blipFill>
        <p:spPr>
          <a:xfrm>
            <a:off x="851140" y="1345721"/>
            <a:ext cx="11340859" cy="444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09E83-4997-9A3A-EEFA-7C0C3C9A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09" t="3293" r="40708" b="3459"/>
          <a:stretch/>
        </p:blipFill>
        <p:spPr>
          <a:xfrm>
            <a:off x="3183147" y="1026543"/>
            <a:ext cx="4045790" cy="4796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F45FE-483B-6ADF-2F97-D83DA3353C83}"/>
              </a:ext>
            </a:extLst>
          </p:cNvPr>
          <p:cNvSpPr txBox="1"/>
          <p:nvPr/>
        </p:nvSpPr>
        <p:spPr>
          <a:xfrm>
            <a:off x="3183147" y="301925"/>
            <a:ext cx="370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Updating the README.md document</a:t>
            </a:r>
          </a:p>
        </p:txBody>
      </p:sp>
    </p:spTree>
    <p:extLst>
      <p:ext uri="{BB962C8B-B14F-4D97-AF65-F5344CB8AC3E}">
        <p14:creationId xmlns:p14="http://schemas.microsoft.com/office/powerpoint/2010/main" val="426582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BB4EFB-ABD2-425B-2038-1F5685F7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6" y="909008"/>
            <a:ext cx="10891008" cy="4594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66349-FA1F-10C8-85F5-9CA2A6AF53C5}"/>
              </a:ext>
            </a:extLst>
          </p:cNvPr>
          <p:cNvSpPr txBox="1"/>
          <p:nvPr/>
        </p:nvSpPr>
        <p:spPr>
          <a:xfrm>
            <a:off x="2863970" y="284672"/>
            <a:ext cx="541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Fixing errors in code before testing</a:t>
            </a:r>
          </a:p>
        </p:txBody>
      </p:sp>
    </p:spTree>
    <p:extLst>
      <p:ext uri="{BB962C8B-B14F-4D97-AF65-F5344CB8AC3E}">
        <p14:creationId xmlns:p14="http://schemas.microsoft.com/office/powerpoint/2010/main" val="346088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20D0A-EA27-EEDB-9942-36D42D50B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0" t="11527" r="35872" b="26180"/>
          <a:stretch/>
        </p:blipFill>
        <p:spPr>
          <a:xfrm>
            <a:off x="2529694" y="0"/>
            <a:ext cx="6873097" cy="6240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3749A0-A7F9-BBDF-DE1B-749BA8DACF78}"/>
              </a:ext>
            </a:extLst>
          </p:cNvPr>
          <p:cNvSpPr txBox="1"/>
          <p:nvPr/>
        </p:nvSpPr>
        <p:spPr>
          <a:xfrm>
            <a:off x="2875472" y="750498"/>
            <a:ext cx="646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creation of </a:t>
            </a:r>
            <a:r>
              <a:rPr lang="en-GB" dirty="0" err="1"/>
              <a:t>MoSCoW</a:t>
            </a:r>
            <a:r>
              <a:rPr lang="en-GB" dirty="0"/>
              <a:t> Prioritisation model</a:t>
            </a:r>
          </a:p>
        </p:txBody>
      </p:sp>
    </p:spTree>
    <p:extLst>
      <p:ext uri="{BB962C8B-B14F-4D97-AF65-F5344CB8AC3E}">
        <p14:creationId xmlns:p14="http://schemas.microsoft.com/office/powerpoint/2010/main" val="2509802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80ABD-8B97-724A-EBDD-A33F259E7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1" b="4801"/>
          <a:stretch/>
        </p:blipFill>
        <p:spPr>
          <a:xfrm>
            <a:off x="0" y="1181819"/>
            <a:ext cx="12192000" cy="476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F0946-157A-0BF6-1A6A-E23346682170}"/>
              </a:ext>
            </a:extLst>
          </p:cNvPr>
          <p:cNvSpPr txBox="1"/>
          <p:nvPr/>
        </p:nvSpPr>
        <p:spPr>
          <a:xfrm>
            <a:off x="2976113" y="284672"/>
            <a:ext cx="508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Highlighting errors found to resolve and pushing to repository for record of progress</a:t>
            </a:r>
          </a:p>
        </p:txBody>
      </p:sp>
    </p:spTree>
    <p:extLst>
      <p:ext uri="{BB962C8B-B14F-4D97-AF65-F5344CB8AC3E}">
        <p14:creationId xmlns:p14="http://schemas.microsoft.com/office/powerpoint/2010/main" val="404228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D1F60E-A286-C6B8-0008-F61A56588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185" y="401149"/>
            <a:ext cx="6158165" cy="5677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FE5907-F3A9-3CD7-9C7F-96FBE27FC304}"/>
              </a:ext>
            </a:extLst>
          </p:cNvPr>
          <p:cNvSpPr txBox="1"/>
          <p:nvPr/>
        </p:nvSpPr>
        <p:spPr>
          <a:xfrm>
            <a:off x="3717985" y="112143"/>
            <a:ext cx="42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</a:t>
            </a:r>
            <a:r>
              <a:rPr lang="en-GB" dirty="0" err="1"/>
              <a:t>MoSCoW</a:t>
            </a:r>
            <a:r>
              <a:rPr lang="en-GB" dirty="0"/>
              <a:t> Prioritisation</a:t>
            </a:r>
          </a:p>
        </p:txBody>
      </p:sp>
    </p:spTree>
    <p:extLst>
      <p:ext uri="{BB962C8B-B14F-4D97-AF65-F5344CB8AC3E}">
        <p14:creationId xmlns:p14="http://schemas.microsoft.com/office/powerpoint/2010/main" val="50108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75E63-DD11-72F1-8BBA-88D4C1FE0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0" b="7876"/>
          <a:stretch/>
        </p:blipFill>
        <p:spPr>
          <a:xfrm>
            <a:off x="560717" y="1344103"/>
            <a:ext cx="10820400" cy="3866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CD96E9-1A8A-B096-9D6E-1E334B73324D}"/>
              </a:ext>
            </a:extLst>
          </p:cNvPr>
          <p:cNvSpPr txBox="1"/>
          <p:nvPr/>
        </p:nvSpPr>
        <p:spPr>
          <a:xfrm>
            <a:off x="2329132" y="465826"/>
            <a:ext cx="638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creation of risk assessment including matrix</a:t>
            </a:r>
          </a:p>
        </p:txBody>
      </p:sp>
    </p:spTree>
    <p:extLst>
      <p:ext uri="{BB962C8B-B14F-4D97-AF65-F5344CB8AC3E}">
        <p14:creationId xmlns:p14="http://schemas.microsoft.com/office/powerpoint/2010/main" val="425870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D7FF9-B70D-7CDF-883F-D7F64DF7D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5"/>
          <a:stretch/>
        </p:blipFill>
        <p:spPr>
          <a:xfrm>
            <a:off x="992037" y="900384"/>
            <a:ext cx="10734136" cy="4326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220D0-45C7-4E2B-13E9-E884ADF7ACAE}"/>
              </a:ext>
            </a:extLst>
          </p:cNvPr>
          <p:cNvSpPr txBox="1"/>
          <p:nvPr/>
        </p:nvSpPr>
        <p:spPr>
          <a:xfrm>
            <a:off x="2613804" y="310551"/>
            <a:ext cx="623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model of risk assessment including matrix</a:t>
            </a:r>
          </a:p>
        </p:txBody>
      </p:sp>
    </p:spTree>
    <p:extLst>
      <p:ext uri="{BB962C8B-B14F-4D97-AF65-F5344CB8AC3E}">
        <p14:creationId xmlns:p14="http://schemas.microsoft.com/office/powerpoint/2010/main" val="293478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2E9B95-46E8-E2D0-804B-745238C03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4"/>
          <a:stretch/>
        </p:blipFill>
        <p:spPr>
          <a:xfrm>
            <a:off x="870812" y="1233578"/>
            <a:ext cx="10516511" cy="49924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EF8EF2-DC95-6B91-69B3-A3B508D906BC}"/>
              </a:ext>
            </a:extLst>
          </p:cNvPr>
          <p:cNvSpPr txBox="1"/>
          <p:nvPr/>
        </p:nvSpPr>
        <p:spPr>
          <a:xfrm>
            <a:off x="2277374" y="483079"/>
            <a:ext cx="770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Created user stories within an epic on MySQL (including acceptance criteria &amp; story point estimates)</a:t>
            </a:r>
          </a:p>
        </p:txBody>
      </p:sp>
    </p:spTree>
    <p:extLst>
      <p:ext uri="{BB962C8B-B14F-4D97-AF65-F5344CB8AC3E}">
        <p14:creationId xmlns:p14="http://schemas.microsoft.com/office/powerpoint/2010/main" val="176367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3DA44-73AB-DAA8-34B4-F7C720AFD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" t="-18552" r="-637" b="22347"/>
          <a:stretch/>
        </p:blipFill>
        <p:spPr>
          <a:xfrm>
            <a:off x="125083" y="0"/>
            <a:ext cx="11941834" cy="4846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BB55B4-50F2-C156-B561-94A86D68D103}"/>
              </a:ext>
            </a:extLst>
          </p:cNvPr>
          <p:cNvSpPr txBox="1"/>
          <p:nvPr/>
        </p:nvSpPr>
        <p:spPr>
          <a:xfrm>
            <a:off x="2579298" y="224287"/>
            <a:ext cx="631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of user story</a:t>
            </a:r>
          </a:p>
        </p:txBody>
      </p:sp>
    </p:spTree>
    <p:extLst>
      <p:ext uri="{BB962C8B-B14F-4D97-AF65-F5344CB8AC3E}">
        <p14:creationId xmlns:p14="http://schemas.microsoft.com/office/powerpoint/2010/main" val="27721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259535-9D55-D468-A8B3-368E9D3AA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0"/>
          <a:stretch/>
        </p:blipFill>
        <p:spPr>
          <a:xfrm>
            <a:off x="452887" y="632964"/>
            <a:ext cx="11286226" cy="4534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7D565F-C848-BA72-9F04-3A619F08BEFA}"/>
              </a:ext>
            </a:extLst>
          </p:cNvPr>
          <p:cNvSpPr txBox="1"/>
          <p:nvPr/>
        </p:nvSpPr>
        <p:spPr>
          <a:xfrm>
            <a:off x="2484408" y="189781"/>
            <a:ext cx="675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Created items, orders and </a:t>
            </a:r>
            <a:r>
              <a:rPr lang="en-GB" dirty="0" err="1"/>
              <a:t>orders_items</a:t>
            </a:r>
            <a:r>
              <a:rPr lang="en-GB" dirty="0"/>
              <a:t> tables in MySQL</a:t>
            </a:r>
          </a:p>
        </p:txBody>
      </p:sp>
    </p:spTree>
    <p:extLst>
      <p:ext uri="{BB962C8B-B14F-4D97-AF65-F5344CB8AC3E}">
        <p14:creationId xmlns:p14="http://schemas.microsoft.com/office/powerpoint/2010/main" val="228320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A09B3-4BA4-1A21-2624-E5770DAEA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1"/>
          <a:stretch/>
        </p:blipFill>
        <p:spPr>
          <a:xfrm>
            <a:off x="253680" y="865877"/>
            <a:ext cx="11852056" cy="4793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F89E1E-D9D7-A8EE-F397-C6BF99494192}"/>
              </a:ext>
            </a:extLst>
          </p:cNvPr>
          <p:cNvSpPr txBox="1"/>
          <p:nvPr/>
        </p:nvSpPr>
        <p:spPr>
          <a:xfrm>
            <a:off x="2881223" y="207034"/>
            <a:ext cx="543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ERD in relation to the MySQL tables</a:t>
            </a:r>
          </a:p>
        </p:txBody>
      </p:sp>
    </p:spTree>
    <p:extLst>
      <p:ext uri="{BB962C8B-B14F-4D97-AF65-F5344CB8AC3E}">
        <p14:creationId xmlns:p14="http://schemas.microsoft.com/office/powerpoint/2010/main" val="325077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140</Words>
  <Application>Microsoft Office PowerPoint</Application>
  <PresentationFormat>Widescreen</PresentationFormat>
  <Paragraphs>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Project Week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Week 5</dc:title>
  <dc:creator>Billy Mills</dc:creator>
  <cp:lastModifiedBy>Billy Mills</cp:lastModifiedBy>
  <cp:revision>5</cp:revision>
  <dcterms:created xsi:type="dcterms:W3CDTF">2022-06-07T10:31:29Z</dcterms:created>
  <dcterms:modified xsi:type="dcterms:W3CDTF">2022-06-10T10:08:25Z</dcterms:modified>
</cp:coreProperties>
</file>